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ppt/embeddings/Microsoft_Equation34.bin" ContentType="application/vnd.openxmlformats-officedocument.oleObject"/>
  <Override PartName="/ppt/embeddings/Microsoft_Equation35.bin" ContentType="application/vnd.openxmlformats-officedocument.oleObject"/>
  <Override PartName="/ppt/embeddings/Microsoft_Equation36.bin" ContentType="application/vnd.openxmlformats-officedocument.oleObject"/>
  <Override PartName="/ppt/embeddings/Microsoft_Equation37.bin" ContentType="application/vnd.openxmlformats-officedocument.oleObject"/>
  <Override PartName="/ppt/embeddings/Microsoft_Equation38.bin" ContentType="application/vnd.openxmlformats-officedocument.oleObject"/>
  <Override PartName="/ppt/embeddings/Microsoft_Equation39.bin" ContentType="application/vnd.openxmlformats-officedocument.oleObject"/>
  <Override PartName="/ppt/embeddings/Microsoft_Equation40.bin" ContentType="application/vnd.openxmlformats-officedocument.oleObject"/>
  <Override PartName="/ppt/embeddings/Microsoft_Equation41.bin" ContentType="application/vnd.openxmlformats-officedocument.oleObject"/>
  <Override PartName="/ppt/embeddings/Microsoft_Equation42.bin" ContentType="application/vnd.openxmlformats-officedocument.oleObject"/>
  <Override PartName="/ppt/embeddings/Microsoft_Equation43.bin" ContentType="application/vnd.openxmlformats-officedocument.oleObject"/>
  <Override PartName="/ppt/embeddings/Microsoft_Equation44.bin" ContentType="application/vnd.openxmlformats-officedocument.oleObject"/>
  <Override PartName="/ppt/embeddings/Microsoft_Equation45.bin" ContentType="application/vnd.openxmlformats-officedocument.oleObject"/>
  <Override PartName="/ppt/embeddings/Microsoft_Equation46.bin" ContentType="application/vnd.openxmlformats-officedocument.oleObject"/>
  <Override PartName="/ppt/embeddings/Microsoft_Equation47.bin" ContentType="application/vnd.openxmlformats-officedocument.oleObject"/>
  <Override PartName="/ppt/embeddings/Microsoft_Equation48.bin" ContentType="application/vnd.openxmlformats-officedocument.oleObject"/>
  <Override PartName="/ppt/embeddings/Microsoft_Equation49.bin" ContentType="application/vnd.openxmlformats-officedocument.oleObject"/>
  <Override PartName="/ppt/embeddings/Microsoft_Equation50.bin" ContentType="application/vnd.openxmlformats-officedocument.oleObject"/>
  <Override PartName="/ppt/embeddings/Microsoft_Equation51.bin" ContentType="application/vnd.openxmlformats-officedocument.oleObject"/>
  <Override PartName="/ppt/embeddings/Microsoft_Equation52.bin" ContentType="application/vnd.openxmlformats-officedocument.oleObject"/>
  <Override PartName="/ppt/embeddings/Microsoft_Equation53.bin" ContentType="application/vnd.openxmlformats-officedocument.oleObject"/>
  <Override PartName="/ppt/embeddings/Microsoft_Equation54.bin" ContentType="application/vnd.openxmlformats-officedocument.oleObject"/>
  <Override PartName="/ppt/embeddings/Microsoft_Equation55.bin" ContentType="application/vnd.openxmlformats-officedocument.oleObject"/>
  <Override PartName="/ppt/embeddings/Microsoft_Equation56.bin" ContentType="application/vnd.openxmlformats-officedocument.oleObject"/>
  <Override PartName="/ppt/embeddings/Microsoft_Equation57.bin" ContentType="application/vnd.openxmlformats-officedocument.oleObject"/>
  <Override PartName="/ppt/embeddings/Microsoft_Equation58.bin" ContentType="application/vnd.openxmlformats-officedocument.oleObject"/>
  <Override PartName="/ppt/embeddings/Microsoft_Equation59.bin" ContentType="application/vnd.openxmlformats-officedocument.oleObject"/>
  <Override PartName="/ppt/embeddings/Microsoft_Equation60.bin" ContentType="application/vnd.openxmlformats-officedocument.oleObject"/>
  <Override PartName="/ppt/embeddings/Microsoft_Equation61.bin" ContentType="application/vnd.openxmlformats-officedocument.oleObject"/>
  <Override PartName="/ppt/embeddings/Microsoft_Equation62.bin" ContentType="application/vnd.openxmlformats-officedocument.oleObject"/>
  <Override PartName="/ppt/embeddings/Microsoft_Equation63.bin" ContentType="application/vnd.openxmlformats-officedocument.oleObject"/>
  <Override PartName="/ppt/embeddings/Microsoft_Equation64.bin" ContentType="application/vnd.openxmlformats-officedocument.oleObject"/>
  <Override PartName="/ppt/embeddings/Microsoft_Equation65.bin" ContentType="application/vnd.openxmlformats-officedocument.oleObject"/>
  <Override PartName="/ppt/embeddings/Microsoft_Equation66.bin" ContentType="application/vnd.openxmlformats-officedocument.oleObject"/>
  <Override PartName="/ppt/embeddings/Microsoft_Equation67.bin" ContentType="application/vnd.openxmlformats-officedocument.oleObject"/>
  <Override PartName="/ppt/embeddings/Microsoft_Equation68.bin" ContentType="application/vnd.openxmlformats-officedocument.oleObject"/>
  <Override PartName="/ppt/embeddings/Microsoft_Equation69.bin" ContentType="application/vnd.openxmlformats-officedocument.oleObject"/>
  <Override PartName="/ppt/embeddings/Microsoft_Equation70.bin" ContentType="application/vnd.openxmlformats-officedocument.oleObject"/>
  <Override PartName="/ppt/embeddings/Microsoft_Equation71.bin" ContentType="application/vnd.openxmlformats-officedocument.oleObject"/>
  <Override PartName="/ppt/embeddings/Microsoft_Equation72.bin" ContentType="application/vnd.openxmlformats-officedocument.oleObject"/>
  <Override PartName="/ppt/embeddings/Microsoft_Equation73.bin" ContentType="application/vnd.openxmlformats-officedocument.oleObject"/>
  <Override PartName="/ppt/embeddings/Microsoft_Equation74.bin" ContentType="application/vnd.openxmlformats-officedocument.oleObject"/>
  <Override PartName="/ppt/embeddings/Microsoft_Equation75.bin" ContentType="application/vnd.openxmlformats-officedocument.oleObject"/>
  <Override PartName="/ppt/embeddings/Microsoft_Equation76.bin" ContentType="application/vnd.openxmlformats-officedocument.oleObject"/>
  <Override PartName="/ppt/embeddings/Microsoft_Equation77.bin" ContentType="application/vnd.openxmlformats-officedocument.oleObject"/>
  <Override PartName="/ppt/embeddings/Microsoft_Equation78.bin" ContentType="application/vnd.openxmlformats-officedocument.oleObject"/>
  <Override PartName="/ppt/embeddings/Microsoft_Equation79.bin" ContentType="application/vnd.openxmlformats-officedocument.oleObject"/>
  <Override PartName="/ppt/embeddings/Microsoft_Equation80.bin" ContentType="application/vnd.openxmlformats-officedocument.oleObject"/>
  <Override PartName="/ppt/embeddings/Microsoft_Equation81.bin" ContentType="application/vnd.openxmlformats-officedocument.oleObject"/>
  <Override PartName="/ppt/embeddings/Microsoft_Equation82.bin" ContentType="application/vnd.openxmlformats-officedocument.oleObject"/>
  <Override PartName="/ppt/embeddings/Microsoft_Equation83.bin" ContentType="application/vnd.openxmlformats-officedocument.oleObject"/>
  <Override PartName="/ppt/embeddings/Microsoft_Equation84.bin" ContentType="application/vnd.openxmlformats-officedocument.oleObject"/>
  <Override PartName="/ppt/embeddings/Microsoft_Equation85.bin" ContentType="application/vnd.openxmlformats-officedocument.oleObject"/>
  <Override PartName="/ppt/embeddings/Microsoft_Equation86.bin" ContentType="application/vnd.openxmlformats-officedocument.oleObject"/>
  <Override PartName="/ppt/embeddings/Microsoft_Equation87.bin" ContentType="application/vnd.openxmlformats-officedocument.oleObject"/>
  <Override PartName="/ppt/embeddings/Microsoft_Equation88.bin" ContentType="application/vnd.openxmlformats-officedocument.oleObject"/>
  <Override PartName="/ppt/embeddings/Microsoft_Equation89.bin" ContentType="application/vnd.openxmlformats-officedocument.oleObject"/>
  <Override PartName="/ppt/embeddings/Microsoft_Equation90.bin" ContentType="application/vnd.openxmlformats-officedocument.oleObject"/>
  <Override PartName="/ppt/embeddings/Microsoft_Equation91.bin" ContentType="application/vnd.openxmlformats-officedocument.oleObject"/>
  <Override PartName="/ppt/embeddings/Microsoft_Equation92.bin" ContentType="application/vnd.openxmlformats-officedocument.oleObject"/>
  <Override PartName="/ppt/embeddings/Microsoft_Equation93.bin" ContentType="application/vnd.openxmlformats-officedocument.oleObject"/>
  <Override PartName="/ppt/embeddings/Microsoft_Equation94.bin" ContentType="application/vnd.openxmlformats-officedocument.oleObject"/>
  <Override PartName="/ppt/embeddings/Microsoft_Equation95.bin" ContentType="application/vnd.openxmlformats-officedocument.oleObject"/>
  <Override PartName="/ppt/embeddings/Microsoft_Equation96.bin" ContentType="application/vnd.openxmlformats-officedocument.oleObject"/>
  <Override PartName="/ppt/embeddings/Microsoft_Equation97.bin" ContentType="application/vnd.openxmlformats-officedocument.oleObject"/>
  <Override PartName="/ppt/embeddings/Microsoft_Equation98.bin" ContentType="application/vnd.openxmlformats-officedocument.oleObject"/>
  <Override PartName="/ppt/embeddings/Microsoft_Equation99.bin" ContentType="application/vnd.openxmlformats-officedocument.oleObject"/>
  <Override PartName="/ppt/embeddings/Microsoft_Equation10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7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5127222-8482-F64A-9BC5-977A14DD4638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7B8FF2E-3CF6-A140-9695-4B684865A3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0.bin"/><Relationship Id="rId12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6.bin"/><Relationship Id="rId4" Type="http://schemas.openxmlformats.org/officeDocument/2006/relationships/image" Target="../media/image25.emf"/><Relationship Id="rId5" Type="http://schemas.openxmlformats.org/officeDocument/2006/relationships/oleObject" Target="../embeddings/Microsoft_Equation37.bin"/><Relationship Id="rId6" Type="http://schemas.openxmlformats.org/officeDocument/2006/relationships/image" Target="../media/image26.emf"/><Relationship Id="rId7" Type="http://schemas.openxmlformats.org/officeDocument/2006/relationships/oleObject" Target="../embeddings/Microsoft_Equation38.bin"/><Relationship Id="rId8" Type="http://schemas.openxmlformats.org/officeDocument/2006/relationships/image" Target="../media/image27.emf"/><Relationship Id="rId9" Type="http://schemas.openxmlformats.org/officeDocument/2006/relationships/oleObject" Target="../embeddings/Microsoft_Equation39.bin"/><Relationship Id="rId10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5.bin"/><Relationship Id="rId12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1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42.bin"/><Relationship Id="rId6" Type="http://schemas.openxmlformats.org/officeDocument/2006/relationships/image" Target="../media/image31.emf"/><Relationship Id="rId7" Type="http://schemas.openxmlformats.org/officeDocument/2006/relationships/oleObject" Target="../embeddings/Microsoft_Equation43.bin"/><Relationship Id="rId8" Type="http://schemas.openxmlformats.org/officeDocument/2006/relationships/image" Target="../media/image32.emf"/><Relationship Id="rId9" Type="http://schemas.openxmlformats.org/officeDocument/2006/relationships/oleObject" Target="../embeddings/Microsoft_Equation44.bin"/><Relationship Id="rId10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0.bin"/><Relationship Id="rId12" Type="http://schemas.openxmlformats.org/officeDocument/2006/relationships/image" Target="../media/image3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6.bin"/><Relationship Id="rId4" Type="http://schemas.openxmlformats.org/officeDocument/2006/relationships/image" Target="../media/image30.emf"/><Relationship Id="rId5" Type="http://schemas.openxmlformats.org/officeDocument/2006/relationships/oleObject" Target="../embeddings/Microsoft_Equation47.bin"/><Relationship Id="rId6" Type="http://schemas.openxmlformats.org/officeDocument/2006/relationships/image" Target="../media/image31.emf"/><Relationship Id="rId7" Type="http://schemas.openxmlformats.org/officeDocument/2006/relationships/oleObject" Target="../embeddings/Microsoft_Equation48.bin"/><Relationship Id="rId8" Type="http://schemas.openxmlformats.org/officeDocument/2006/relationships/image" Target="../media/image32.emf"/><Relationship Id="rId9" Type="http://schemas.openxmlformats.org/officeDocument/2006/relationships/oleObject" Target="../embeddings/Microsoft_Equation49.bin"/><Relationship Id="rId10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5.bin"/><Relationship Id="rId12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1.bin"/><Relationship Id="rId4" Type="http://schemas.openxmlformats.org/officeDocument/2006/relationships/image" Target="../media/image35.emf"/><Relationship Id="rId5" Type="http://schemas.openxmlformats.org/officeDocument/2006/relationships/oleObject" Target="../embeddings/Microsoft_Equation52.bin"/><Relationship Id="rId6" Type="http://schemas.openxmlformats.org/officeDocument/2006/relationships/image" Target="../media/image36.emf"/><Relationship Id="rId7" Type="http://schemas.openxmlformats.org/officeDocument/2006/relationships/oleObject" Target="../embeddings/Microsoft_Equation53.bin"/><Relationship Id="rId8" Type="http://schemas.openxmlformats.org/officeDocument/2006/relationships/image" Target="../media/image37.emf"/><Relationship Id="rId9" Type="http://schemas.openxmlformats.org/officeDocument/2006/relationships/oleObject" Target="../embeddings/Microsoft_Equation54.bin"/><Relationship Id="rId10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60.bin"/><Relationship Id="rId12" Type="http://schemas.openxmlformats.org/officeDocument/2006/relationships/image" Target="../media/image3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6.bin"/><Relationship Id="rId4" Type="http://schemas.openxmlformats.org/officeDocument/2006/relationships/image" Target="../media/image35.emf"/><Relationship Id="rId5" Type="http://schemas.openxmlformats.org/officeDocument/2006/relationships/oleObject" Target="../embeddings/Microsoft_Equation57.bin"/><Relationship Id="rId6" Type="http://schemas.openxmlformats.org/officeDocument/2006/relationships/image" Target="../media/image36.emf"/><Relationship Id="rId7" Type="http://schemas.openxmlformats.org/officeDocument/2006/relationships/oleObject" Target="../embeddings/Microsoft_Equation58.bin"/><Relationship Id="rId8" Type="http://schemas.openxmlformats.org/officeDocument/2006/relationships/image" Target="../media/image37.emf"/><Relationship Id="rId9" Type="http://schemas.openxmlformats.org/officeDocument/2006/relationships/oleObject" Target="../embeddings/Microsoft_Equation59.bin"/><Relationship Id="rId10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65.bin"/><Relationship Id="rId12" Type="http://schemas.openxmlformats.org/officeDocument/2006/relationships/image" Target="../media/image4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1.bin"/><Relationship Id="rId4" Type="http://schemas.openxmlformats.org/officeDocument/2006/relationships/image" Target="../media/image40.emf"/><Relationship Id="rId5" Type="http://schemas.openxmlformats.org/officeDocument/2006/relationships/oleObject" Target="../embeddings/Microsoft_Equation62.bin"/><Relationship Id="rId6" Type="http://schemas.openxmlformats.org/officeDocument/2006/relationships/image" Target="../media/image41.emf"/><Relationship Id="rId7" Type="http://schemas.openxmlformats.org/officeDocument/2006/relationships/oleObject" Target="../embeddings/Microsoft_Equation63.bin"/><Relationship Id="rId8" Type="http://schemas.openxmlformats.org/officeDocument/2006/relationships/image" Target="../media/image42.emf"/><Relationship Id="rId9" Type="http://schemas.openxmlformats.org/officeDocument/2006/relationships/oleObject" Target="../embeddings/Microsoft_Equation64.bin"/><Relationship Id="rId10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70.bin"/><Relationship Id="rId12" Type="http://schemas.openxmlformats.org/officeDocument/2006/relationships/image" Target="../media/image4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6.bin"/><Relationship Id="rId4" Type="http://schemas.openxmlformats.org/officeDocument/2006/relationships/image" Target="../media/image40.emf"/><Relationship Id="rId5" Type="http://schemas.openxmlformats.org/officeDocument/2006/relationships/oleObject" Target="../embeddings/Microsoft_Equation67.bin"/><Relationship Id="rId6" Type="http://schemas.openxmlformats.org/officeDocument/2006/relationships/image" Target="../media/image41.emf"/><Relationship Id="rId7" Type="http://schemas.openxmlformats.org/officeDocument/2006/relationships/oleObject" Target="../embeddings/Microsoft_Equation68.bin"/><Relationship Id="rId8" Type="http://schemas.openxmlformats.org/officeDocument/2006/relationships/image" Target="../media/image42.emf"/><Relationship Id="rId9" Type="http://schemas.openxmlformats.org/officeDocument/2006/relationships/oleObject" Target="../embeddings/Microsoft_Equation69.bin"/><Relationship Id="rId10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75.bin"/><Relationship Id="rId12" Type="http://schemas.openxmlformats.org/officeDocument/2006/relationships/image" Target="../media/image4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1.bin"/><Relationship Id="rId4" Type="http://schemas.openxmlformats.org/officeDocument/2006/relationships/image" Target="../media/image45.emf"/><Relationship Id="rId5" Type="http://schemas.openxmlformats.org/officeDocument/2006/relationships/oleObject" Target="../embeddings/Microsoft_Equation72.bin"/><Relationship Id="rId6" Type="http://schemas.openxmlformats.org/officeDocument/2006/relationships/image" Target="../media/image46.emf"/><Relationship Id="rId7" Type="http://schemas.openxmlformats.org/officeDocument/2006/relationships/oleObject" Target="../embeddings/Microsoft_Equation73.bin"/><Relationship Id="rId8" Type="http://schemas.openxmlformats.org/officeDocument/2006/relationships/image" Target="../media/image47.emf"/><Relationship Id="rId9" Type="http://schemas.openxmlformats.org/officeDocument/2006/relationships/oleObject" Target="../embeddings/Microsoft_Equation74.bin"/><Relationship Id="rId10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80.bin"/><Relationship Id="rId12" Type="http://schemas.openxmlformats.org/officeDocument/2006/relationships/image" Target="../media/image4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6.bin"/><Relationship Id="rId4" Type="http://schemas.openxmlformats.org/officeDocument/2006/relationships/image" Target="../media/image45.emf"/><Relationship Id="rId5" Type="http://schemas.openxmlformats.org/officeDocument/2006/relationships/oleObject" Target="../embeddings/Microsoft_Equation77.bin"/><Relationship Id="rId6" Type="http://schemas.openxmlformats.org/officeDocument/2006/relationships/image" Target="../media/image46.emf"/><Relationship Id="rId7" Type="http://schemas.openxmlformats.org/officeDocument/2006/relationships/oleObject" Target="../embeddings/Microsoft_Equation78.bin"/><Relationship Id="rId8" Type="http://schemas.openxmlformats.org/officeDocument/2006/relationships/image" Target="../media/image47.emf"/><Relationship Id="rId9" Type="http://schemas.openxmlformats.org/officeDocument/2006/relationships/oleObject" Target="../embeddings/Microsoft_Equation79.bin"/><Relationship Id="rId10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85.bin"/><Relationship Id="rId12" Type="http://schemas.openxmlformats.org/officeDocument/2006/relationships/image" Target="../media/image5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1.bin"/><Relationship Id="rId4" Type="http://schemas.openxmlformats.org/officeDocument/2006/relationships/image" Target="../media/image50.emf"/><Relationship Id="rId5" Type="http://schemas.openxmlformats.org/officeDocument/2006/relationships/oleObject" Target="../embeddings/Microsoft_Equation82.bin"/><Relationship Id="rId6" Type="http://schemas.openxmlformats.org/officeDocument/2006/relationships/image" Target="../media/image51.emf"/><Relationship Id="rId7" Type="http://schemas.openxmlformats.org/officeDocument/2006/relationships/oleObject" Target="../embeddings/Microsoft_Equation83.bin"/><Relationship Id="rId8" Type="http://schemas.openxmlformats.org/officeDocument/2006/relationships/image" Target="../media/image52.emf"/><Relationship Id="rId9" Type="http://schemas.openxmlformats.org/officeDocument/2006/relationships/oleObject" Target="../embeddings/Microsoft_Equation84.bin"/><Relationship Id="rId10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90.bin"/><Relationship Id="rId12" Type="http://schemas.openxmlformats.org/officeDocument/2006/relationships/image" Target="../media/image5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86.bin"/><Relationship Id="rId4" Type="http://schemas.openxmlformats.org/officeDocument/2006/relationships/image" Target="../media/image50.emf"/><Relationship Id="rId5" Type="http://schemas.openxmlformats.org/officeDocument/2006/relationships/oleObject" Target="../embeddings/Microsoft_Equation87.bin"/><Relationship Id="rId6" Type="http://schemas.openxmlformats.org/officeDocument/2006/relationships/image" Target="../media/image51.emf"/><Relationship Id="rId7" Type="http://schemas.openxmlformats.org/officeDocument/2006/relationships/oleObject" Target="../embeddings/Microsoft_Equation88.bin"/><Relationship Id="rId8" Type="http://schemas.openxmlformats.org/officeDocument/2006/relationships/image" Target="../media/image52.emf"/><Relationship Id="rId9" Type="http://schemas.openxmlformats.org/officeDocument/2006/relationships/oleObject" Target="../embeddings/Microsoft_Equation89.bin"/><Relationship Id="rId10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95.bin"/><Relationship Id="rId12" Type="http://schemas.openxmlformats.org/officeDocument/2006/relationships/image" Target="../media/image5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1.bin"/><Relationship Id="rId4" Type="http://schemas.openxmlformats.org/officeDocument/2006/relationships/image" Target="../media/image55.emf"/><Relationship Id="rId5" Type="http://schemas.openxmlformats.org/officeDocument/2006/relationships/oleObject" Target="../embeddings/Microsoft_Equation92.bin"/><Relationship Id="rId6" Type="http://schemas.openxmlformats.org/officeDocument/2006/relationships/image" Target="../media/image56.emf"/><Relationship Id="rId7" Type="http://schemas.openxmlformats.org/officeDocument/2006/relationships/oleObject" Target="../embeddings/Microsoft_Equation93.bin"/><Relationship Id="rId8" Type="http://schemas.openxmlformats.org/officeDocument/2006/relationships/image" Target="../media/image57.emf"/><Relationship Id="rId9" Type="http://schemas.openxmlformats.org/officeDocument/2006/relationships/oleObject" Target="../embeddings/Microsoft_Equation94.bin"/><Relationship Id="rId10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00.bin"/><Relationship Id="rId12" Type="http://schemas.openxmlformats.org/officeDocument/2006/relationships/image" Target="../media/image5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6.bin"/><Relationship Id="rId4" Type="http://schemas.openxmlformats.org/officeDocument/2006/relationships/image" Target="../media/image55.emf"/><Relationship Id="rId5" Type="http://schemas.openxmlformats.org/officeDocument/2006/relationships/oleObject" Target="../embeddings/Microsoft_Equation97.bin"/><Relationship Id="rId6" Type="http://schemas.openxmlformats.org/officeDocument/2006/relationships/image" Target="../media/image56.emf"/><Relationship Id="rId7" Type="http://schemas.openxmlformats.org/officeDocument/2006/relationships/oleObject" Target="../embeddings/Microsoft_Equation98.bin"/><Relationship Id="rId8" Type="http://schemas.openxmlformats.org/officeDocument/2006/relationships/image" Target="../media/image57.emf"/><Relationship Id="rId9" Type="http://schemas.openxmlformats.org/officeDocument/2006/relationships/oleObject" Target="../embeddings/Microsoft_Equation99.bin"/><Relationship Id="rId10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5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1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2.emf"/><Relationship Id="rId9" Type="http://schemas.openxmlformats.org/officeDocument/2006/relationships/oleObject" Target="../embeddings/Microsoft_Equation4.bin"/><Relationship Id="rId10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0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11.emf"/><Relationship Id="rId7" Type="http://schemas.openxmlformats.org/officeDocument/2006/relationships/oleObject" Target="../embeddings/Microsoft_Equation8.bin"/><Relationship Id="rId8" Type="http://schemas.openxmlformats.org/officeDocument/2006/relationships/image" Target="../media/image12.emf"/><Relationship Id="rId9" Type="http://schemas.openxmlformats.org/officeDocument/2006/relationships/oleObject" Target="../embeddings/Microsoft_Equation9.bin"/><Relationship Id="rId10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5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13.bin"/><Relationship Id="rId8" Type="http://schemas.openxmlformats.org/officeDocument/2006/relationships/image" Target="../media/image17.emf"/><Relationship Id="rId9" Type="http://schemas.openxmlformats.org/officeDocument/2006/relationships/oleObject" Target="../embeddings/Microsoft_Equation14.bin"/><Relationship Id="rId10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0.bin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17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18.bin"/><Relationship Id="rId8" Type="http://schemas.openxmlformats.org/officeDocument/2006/relationships/image" Target="../media/image17.emf"/><Relationship Id="rId9" Type="http://schemas.openxmlformats.org/officeDocument/2006/relationships/oleObject" Target="../embeddings/Microsoft_Equation19.bin"/><Relationship Id="rId10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5.bin"/><Relationship Id="rId12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22.bin"/><Relationship Id="rId6" Type="http://schemas.openxmlformats.org/officeDocument/2006/relationships/image" Target="../media/image21.emf"/><Relationship Id="rId7" Type="http://schemas.openxmlformats.org/officeDocument/2006/relationships/oleObject" Target="../embeddings/Microsoft_Equation23.bin"/><Relationship Id="rId8" Type="http://schemas.openxmlformats.org/officeDocument/2006/relationships/image" Target="../media/image22.emf"/><Relationship Id="rId9" Type="http://schemas.openxmlformats.org/officeDocument/2006/relationships/oleObject" Target="../embeddings/Microsoft_Equation24.bin"/><Relationship Id="rId10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0.bin"/><Relationship Id="rId12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6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27.bin"/><Relationship Id="rId6" Type="http://schemas.openxmlformats.org/officeDocument/2006/relationships/image" Target="../media/image21.emf"/><Relationship Id="rId7" Type="http://schemas.openxmlformats.org/officeDocument/2006/relationships/oleObject" Target="../embeddings/Microsoft_Equation28.bin"/><Relationship Id="rId8" Type="http://schemas.openxmlformats.org/officeDocument/2006/relationships/image" Target="../media/image22.emf"/><Relationship Id="rId9" Type="http://schemas.openxmlformats.org/officeDocument/2006/relationships/oleObject" Target="../embeddings/Microsoft_Equation29.bin"/><Relationship Id="rId10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5.bin"/><Relationship Id="rId12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1.bin"/><Relationship Id="rId4" Type="http://schemas.openxmlformats.org/officeDocument/2006/relationships/image" Target="../media/image25.emf"/><Relationship Id="rId5" Type="http://schemas.openxmlformats.org/officeDocument/2006/relationships/oleObject" Target="../embeddings/Microsoft_Equation32.bin"/><Relationship Id="rId6" Type="http://schemas.openxmlformats.org/officeDocument/2006/relationships/image" Target="../media/image26.emf"/><Relationship Id="rId7" Type="http://schemas.openxmlformats.org/officeDocument/2006/relationships/oleObject" Target="../embeddings/Microsoft_Equation33.bin"/><Relationship Id="rId8" Type="http://schemas.openxmlformats.org/officeDocument/2006/relationships/image" Target="../media/image27.emf"/><Relationship Id="rId9" Type="http://schemas.openxmlformats.org/officeDocument/2006/relationships/oleObject" Target="../embeddings/Microsoft_Equation34.bin"/><Relationship Id="rId10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120705"/>
            <a:ext cx="5446713" cy="1470025"/>
          </a:xfrm>
        </p:spPr>
        <p:txBody>
          <a:bodyPr/>
          <a:lstStyle/>
          <a:p>
            <a:r>
              <a:rPr lang="en-US" dirty="0" smtClean="0"/>
              <a:t>Warm Up!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3073161"/>
            <a:ext cx="5446713" cy="851647"/>
          </a:xfrm>
        </p:spPr>
        <p:txBody>
          <a:bodyPr>
            <a:noAutofit/>
          </a:bodyPr>
          <a:lstStyle/>
          <a:p>
            <a:r>
              <a:rPr lang="en-US" sz="3200" dirty="0" smtClean="0"/>
              <a:t>Choose one exponent law to define and provide an example for your neighbor to solve!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086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77169"/>
              </p:ext>
            </p:extLst>
          </p:nvPr>
        </p:nvGraphicFramePr>
        <p:xfrm>
          <a:off x="2593975" y="1814513"/>
          <a:ext cx="15081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355600" imgH="203200" progId="Equation.3">
                  <p:embed/>
                </p:oleObj>
              </mc:Choice>
              <mc:Fallback>
                <p:oleObj name="Equation" r:id="rId3" imgW="355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3975" y="1814513"/>
                        <a:ext cx="1508125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16607"/>
              </p:ext>
            </p:extLst>
          </p:nvPr>
        </p:nvGraphicFramePr>
        <p:xfrm>
          <a:off x="1749425" y="3327400"/>
          <a:ext cx="65881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177800" imgH="203200" progId="Equation.3">
                  <p:embed/>
                </p:oleObj>
              </mc:Choice>
              <mc:Fallback>
                <p:oleObj name="Equation" r:id="rId5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327400"/>
                        <a:ext cx="658813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747598"/>
              </p:ext>
            </p:extLst>
          </p:nvPr>
        </p:nvGraphicFramePr>
        <p:xfrm>
          <a:off x="5780088" y="3362325"/>
          <a:ext cx="6318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7" imgW="177800" imgH="203200" progId="Equation.3">
                  <p:embed/>
                </p:oleObj>
              </mc:Choice>
              <mc:Fallback>
                <p:oleObj name="Equation" r:id="rId7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0088" y="3362325"/>
                        <a:ext cx="631825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82892"/>
              </p:ext>
            </p:extLst>
          </p:nvPr>
        </p:nvGraphicFramePr>
        <p:xfrm>
          <a:off x="1671638" y="4440238"/>
          <a:ext cx="6842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9" imgW="177800" imgH="203200" progId="Equation.3">
                  <p:embed/>
                </p:oleObj>
              </mc:Choice>
              <mc:Fallback>
                <p:oleObj name="Equation" r:id="rId9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1638" y="4440238"/>
                        <a:ext cx="6842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704098"/>
              </p:ext>
            </p:extLst>
          </p:nvPr>
        </p:nvGraphicFramePr>
        <p:xfrm>
          <a:off x="6178550" y="4660900"/>
          <a:ext cx="533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11" imgW="127000" imgH="139700" progId="Equation.3">
                  <p:embed/>
                </p:oleObj>
              </mc:Choice>
              <mc:Fallback>
                <p:oleObj name="Equation" r:id="rId11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8550" y="4660900"/>
                        <a:ext cx="533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3975" y="3449014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126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63131"/>
              </p:ext>
            </p:extLst>
          </p:nvPr>
        </p:nvGraphicFramePr>
        <p:xfrm>
          <a:off x="2408238" y="1770063"/>
          <a:ext cx="29083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238" y="1770063"/>
                        <a:ext cx="29083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643092"/>
              </p:ext>
            </p:extLst>
          </p:nvPr>
        </p:nvGraphicFramePr>
        <p:xfrm>
          <a:off x="1749425" y="3281363"/>
          <a:ext cx="13176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5" imgW="355600" imgH="228600" progId="Equation.3">
                  <p:embed/>
                </p:oleObj>
              </mc:Choice>
              <mc:Fallback>
                <p:oleObj name="Equation" r:id="rId5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281363"/>
                        <a:ext cx="1317625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997956"/>
              </p:ext>
            </p:extLst>
          </p:nvPr>
        </p:nvGraphicFramePr>
        <p:xfrm>
          <a:off x="5888020" y="3317875"/>
          <a:ext cx="12636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7" imgW="355600" imgH="228600" progId="Equation.3">
                  <p:embed/>
                </p:oleObj>
              </mc:Choice>
              <mc:Fallback>
                <p:oleObj name="Equation" r:id="rId7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8020" y="3317875"/>
                        <a:ext cx="1263650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51613"/>
              </p:ext>
            </p:extLst>
          </p:nvPr>
        </p:nvGraphicFramePr>
        <p:xfrm>
          <a:off x="1427163" y="4383088"/>
          <a:ext cx="117316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9" imgW="304800" imgH="228600" progId="Equation.3">
                  <p:embed/>
                </p:oleObj>
              </mc:Choice>
              <mc:Fallback>
                <p:oleObj name="Equation" r:id="rId9" imgW="304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7163" y="4383088"/>
                        <a:ext cx="1173162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03804"/>
              </p:ext>
            </p:extLst>
          </p:nvPr>
        </p:nvGraphicFramePr>
        <p:xfrm>
          <a:off x="5778500" y="4479925"/>
          <a:ext cx="13335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11" imgW="317500" imgH="228600" progId="Equation.3">
                  <p:embed/>
                </p:oleObj>
              </mc:Choice>
              <mc:Fallback>
                <p:oleObj name="Equation" r:id="rId11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8500" y="4479925"/>
                        <a:ext cx="1333500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3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16165"/>
              </p:ext>
            </p:extLst>
          </p:nvPr>
        </p:nvGraphicFramePr>
        <p:xfrm>
          <a:off x="2408238" y="1770063"/>
          <a:ext cx="29083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238" y="1770063"/>
                        <a:ext cx="29083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17111"/>
              </p:ext>
            </p:extLst>
          </p:nvPr>
        </p:nvGraphicFramePr>
        <p:xfrm>
          <a:off x="1749425" y="3281363"/>
          <a:ext cx="13176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5" imgW="355600" imgH="228600" progId="Equation.3">
                  <p:embed/>
                </p:oleObj>
              </mc:Choice>
              <mc:Fallback>
                <p:oleObj name="Equation" r:id="rId5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281363"/>
                        <a:ext cx="1317625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356804"/>
              </p:ext>
            </p:extLst>
          </p:nvPr>
        </p:nvGraphicFramePr>
        <p:xfrm>
          <a:off x="5888020" y="3317875"/>
          <a:ext cx="12636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7" imgW="355600" imgH="228600" progId="Equation.3">
                  <p:embed/>
                </p:oleObj>
              </mc:Choice>
              <mc:Fallback>
                <p:oleObj name="Equation" r:id="rId7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8020" y="3317875"/>
                        <a:ext cx="1263650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79034"/>
              </p:ext>
            </p:extLst>
          </p:nvPr>
        </p:nvGraphicFramePr>
        <p:xfrm>
          <a:off x="1427163" y="4383088"/>
          <a:ext cx="117316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9" imgW="304800" imgH="228600" progId="Equation.3">
                  <p:embed/>
                </p:oleObj>
              </mc:Choice>
              <mc:Fallback>
                <p:oleObj name="Equation" r:id="rId9" imgW="304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7163" y="4383088"/>
                        <a:ext cx="1173162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997656"/>
              </p:ext>
            </p:extLst>
          </p:nvPr>
        </p:nvGraphicFramePr>
        <p:xfrm>
          <a:off x="5778500" y="4479925"/>
          <a:ext cx="13335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11" imgW="317500" imgH="228600" progId="Equation.3">
                  <p:embed/>
                </p:oleObj>
              </mc:Choice>
              <mc:Fallback>
                <p:oleObj name="Equation" r:id="rId11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8500" y="4479925"/>
                        <a:ext cx="1333500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51670" y="4445454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149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92634"/>
              </p:ext>
            </p:extLst>
          </p:nvPr>
        </p:nvGraphicFramePr>
        <p:xfrm>
          <a:off x="2408238" y="1567715"/>
          <a:ext cx="19939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3" imgW="469900" imgH="444500" progId="Equation.3">
                  <p:embed/>
                </p:oleObj>
              </mc:Choice>
              <mc:Fallback>
                <p:oleObj name="Equation" r:id="rId3" imgW="469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238" y="1567715"/>
                        <a:ext cx="19939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314502"/>
              </p:ext>
            </p:extLst>
          </p:nvPr>
        </p:nvGraphicFramePr>
        <p:xfrm>
          <a:off x="1552220" y="4518634"/>
          <a:ext cx="17414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220" y="4518634"/>
                        <a:ext cx="1741487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772061"/>
              </p:ext>
            </p:extLst>
          </p:nvPr>
        </p:nvGraphicFramePr>
        <p:xfrm>
          <a:off x="5816067" y="3317875"/>
          <a:ext cx="130968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7" imgW="368300" imgH="228600" progId="Equation.3">
                  <p:embed/>
                </p:oleObj>
              </mc:Choice>
              <mc:Fallback>
                <p:oleObj name="Equation" r:id="rId7" imgW="36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6067" y="3317875"/>
                        <a:ext cx="1309688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91403"/>
              </p:ext>
            </p:extLst>
          </p:nvPr>
        </p:nvGraphicFramePr>
        <p:xfrm>
          <a:off x="1700213" y="3155215"/>
          <a:ext cx="14160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9" imgW="368300" imgH="228600" progId="Equation.3">
                  <p:embed/>
                </p:oleObj>
              </mc:Choice>
              <mc:Fallback>
                <p:oleObj name="Equation" r:id="rId9" imgW="36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0213" y="3155215"/>
                        <a:ext cx="1416050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57629"/>
              </p:ext>
            </p:extLst>
          </p:nvPr>
        </p:nvGraphicFramePr>
        <p:xfrm>
          <a:off x="5672138" y="4479925"/>
          <a:ext cx="15462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11" imgW="368300" imgH="228600" progId="Equation.3">
                  <p:embed/>
                </p:oleObj>
              </mc:Choice>
              <mc:Fallback>
                <p:oleObj name="Equation" r:id="rId11" imgW="36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72138" y="4479925"/>
                        <a:ext cx="1546225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496958"/>
              </p:ext>
            </p:extLst>
          </p:nvPr>
        </p:nvGraphicFramePr>
        <p:xfrm>
          <a:off x="2408238" y="1567715"/>
          <a:ext cx="19939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469900" imgH="444500" progId="Equation.3">
                  <p:embed/>
                </p:oleObj>
              </mc:Choice>
              <mc:Fallback>
                <p:oleObj name="Equation" r:id="rId3" imgW="469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238" y="1567715"/>
                        <a:ext cx="19939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77140"/>
              </p:ext>
            </p:extLst>
          </p:nvPr>
        </p:nvGraphicFramePr>
        <p:xfrm>
          <a:off x="1552220" y="4518634"/>
          <a:ext cx="17414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220" y="4518634"/>
                        <a:ext cx="1741487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781264"/>
              </p:ext>
            </p:extLst>
          </p:nvPr>
        </p:nvGraphicFramePr>
        <p:xfrm>
          <a:off x="5816067" y="3317875"/>
          <a:ext cx="130968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7" imgW="368300" imgH="228600" progId="Equation.3">
                  <p:embed/>
                </p:oleObj>
              </mc:Choice>
              <mc:Fallback>
                <p:oleObj name="Equation" r:id="rId7" imgW="36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6067" y="3317875"/>
                        <a:ext cx="1309688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45389"/>
              </p:ext>
            </p:extLst>
          </p:nvPr>
        </p:nvGraphicFramePr>
        <p:xfrm>
          <a:off x="1700213" y="3155215"/>
          <a:ext cx="14160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9" imgW="368300" imgH="228600" progId="Equation.3">
                  <p:embed/>
                </p:oleObj>
              </mc:Choice>
              <mc:Fallback>
                <p:oleObj name="Equation" r:id="rId9" imgW="36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0213" y="3155215"/>
                        <a:ext cx="1416050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18106"/>
              </p:ext>
            </p:extLst>
          </p:nvPr>
        </p:nvGraphicFramePr>
        <p:xfrm>
          <a:off x="5672138" y="4479925"/>
          <a:ext cx="15462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11" imgW="368300" imgH="228600" progId="Equation.3">
                  <p:embed/>
                </p:oleObj>
              </mc:Choice>
              <mc:Fallback>
                <p:oleObj name="Equation" r:id="rId11" imgW="368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72138" y="4479925"/>
                        <a:ext cx="1546225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4710" y="4655298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959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962027"/>
              </p:ext>
            </p:extLst>
          </p:nvPr>
        </p:nvGraphicFramePr>
        <p:xfrm>
          <a:off x="2434432" y="1650902"/>
          <a:ext cx="96996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3" imgW="228600" imgH="203200" progId="Equation.3">
                  <p:embed/>
                </p:oleObj>
              </mc:Choice>
              <mc:Fallback>
                <p:oleObj name="Equation" r:id="rId3" imgW="22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4432" y="1650902"/>
                        <a:ext cx="969962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817065"/>
              </p:ext>
            </p:extLst>
          </p:nvPr>
        </p:nvGraphicFramePr>
        <p:xfrm>
          <a:off x="1557190" y="4213225"/>
          <a:ext cx="989012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5" imgW="266700" imgH="393700" progId="Equation.3">
                  <p:embed/>
                </p:oleObj>
              </mc:Choice>
              <mc:Fallback>
                <p:oleObj name="Equation" r:id="rId5" imgW="266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190" y="4213225"/>
                        <a:ext cx="989012" cy="145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87275"/>
              </p:ext>
            </p:extLst>
          </p:nvPr>
        </p:nvGraphicFramePr>
        <p:xfrm>
          <a:off x="6088063" y="3028950"/>
          <a:ext cx="766762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7" imgW="215900" imgH="393700" progId="Equation.3">
                  <p:embed/>
                </p:oleObj>
              </mc:Choice>
              <mc:Fallback>
                <p:oleObj name="Equation" r:id="rId7" imgW="21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8063" y="3028950"/>
                        <a:ext cx="766762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50582"/>
              </p:ext>
            </p:extLst>
          </p:nvPr>
        </p:nvGraphicFramePr>
        <p:xfrm>
          <a:off x="1675233" y="3213100"/>
          <a:ext cx="6842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9" imgW="177800" imgH="203200" progId="Equation.3">
                  <p:embed/>
                </p:oleObj>
              </mc:Choice>
              <mc:Fallback>
                <p:oleObj name="Equation" r:id="rId9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5233" y="3213100"/>
                        <a:ext cx="684212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887742"/>
              </p:ext>
            </p:extLst>
          </p:nvPr>
        </p:nvGraphicFramePr>
        <p:xfrm>
          <a:off x="6072188" y="4530725"/>
          <a:ext cx="7461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1" imgW="177800" imgH="203200" progId="Equation.3">
                  <p:embed/>
                </p:oleObj>
              </mc:Choice>
              <mc:Fallback>
                <p:oleObj name="Equation" r:id="rId11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72188" y="4530725"/>
                        <a:ext cx="74612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97918"/>
              </p:ext>
            </p:extLst>
          </p:nvPr>
        </p:nvGraphicFramePr>
        <p:xfrm>
          <a:off x="2434432" y="1650902"/>
          <a:ext cx="96996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3" imgW="228600" imgH="203200" progId="Equation.3">
                  <p:embed/>
                </p:oleObj>
              </mc:Choice>
              <mc:Fallback>
                <p:oleObj name="Equation" r:id="rId3" imgW="22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4432" y="1650902"/>
                        <a:ext cx="969962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312937"/>
              </p:ext>
            </p:extLst>
          </p:nvPr>
        </p:nvGraphicFramePr>
        <p:xfrm>
          <a:off x="1557190" y="4213225"/>
          <a:ext cx="989012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5" imgW="266700" imgH="393700" progId="Equation.3">
                  <p:embed/>
                </p:oleObj>
              </mc:Choice>
              <mc:Fallback>
                <p:oleObj name="Equation" r:id="rId5" imgW="266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190" y="4213225"/>
                        <a:ext cx="989012" cy="145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663597"/>
              </p:ext>
            </p:extLst>
          </p:nvPr>
        </p:nvGraphicFramePr>
        <p:xfrm>
          <a:off x="6088063" y="3028950"/>
          <a:ext cx="766762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7" imgW="215900" imgH="393700" progId="Equation.3">
                  <p:embed/>
                </p:oleObj>
              </mc:Choice>
              <mc:Fallback>
                <p:oleObj name="Equation" r:id="rId7" imgW="21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8063" y="3028950"/>
                        <a:ext cx="766762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218432"/>
              </p:ext>
            </p:extLst>
          </p:nvPr>
        </p:nvGraphicFramePr>
        <p:xfrm>
          <a:off x="1675233" y="3213100"/>
          <a:ext cx="6842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9" imgW="177800" imgH="203200" progId="Equation.3">
                  <p:embed/>
                </p:oleObj>
              </mc:Choice>
              <mc:Fallback>
                <p:oleObj name="Equation" r:id="rId9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5233" y="3213100"/>
                        <a:ext cx="684212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699589"/>
              </p:ext>
            </p:extLst>
          </p:nvPr>
        </p:nvGraphicFramePr>
        <p:xfrm>
          <a:off x="6072188" y="4530725"/>
          <a:ext cx="7461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1" imgW="177800" imgH="203200" progId="Equation.3">
                  <p:embed/>
                </p:oleObj>
              </mc:Choice>
              <mc:Fallback>
                <p:oleObj name="Equation" r:id="rId11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72188" y="4530725"/>
                        <a:ext cx="74612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07208" y="3427552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877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757775"/>
              </p:ext>
            </p:extLst>
          </p:nvPr>
        </p:nvGraphicFramePr>
        <p:xfrm>
          <a:off x="2359445" y="1537679"/>
          <a:ext cx="18319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3" imgW="431800" imgH="444500" progId="Equation.3">
                  <p:embed/>
                </p:oleObj>
              </mc:Choice>
              <mc:Fallback>
                <p:oleObj name="Equation" r:id="rId3" imgW="43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9445" y="1537679"/>
                        <a:ext cx="1831975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360632"/>
              </p:ext>
            </p:extLst>
          </p:nvPr>
        </p:nvGraphicFramePr>
        <p:xfrm>
          <a:off x="1512349" y="4518634"/>
          <a:ext cx="14605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2349" y="4518634"/>
                        <a:ext cx="146050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972262"/>
              </p:ext>
            </p:extLst>
          </p:nvPr>
        </p:nvGraphicFramePr>
        <p:xfrm>
          <a:off x="5705475" y="2962275"/>
          <a:ext cx="153352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7" imgW="431800" imgH="431800" progId="Equation.3">
                  <p:embed/>
                </p:oleObj>
              </mc:Choice>
              <mc:Fallback>
                <p:oleObj name="Equation" r:id="rId7" imgW="431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5475" y="2962275"/>
                        <a:ext cx="1533525" cy="150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09231"/>
              </p:ext>
            </p:extLst>
          </p:nvPr>
        </p:nvGraphicFramePr>
        <p:xfrm>
          <a:off x="1557190" y="3155950"/>
          <a:ext cx="11715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9" imgW="304800" imgH="228600" progId="Equation.3">
                  <p:embed/>
                </p:oleObj>
              </mc:Choice>
              <mc:Fallback>
                <p:oleObj name="Equation" r:id="rId9" imgW="304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57190" y="3155950"/>
                        <a:ext cx="11715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347998"/>
              </p:ext>
            </p:extLst>
          </p:nvPr>
        </p:nvGraphicFramePr>
        <p:xfrm>
          <a:off x="5726113" y="4284288"/>
          <a:ext cx="1438275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11" imgW="342900" imgH="431800" progId="Equation.3">
                  <p:embed/>
                </p:oleObj>
              </mc:Choice>
              <mc:Fallback>
                <p:oleObj name="Equation" r:id="rId11" imgW="34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26113" y="4284288"/>
                        <a:ext cx="1438275" cy="176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10340"/>
              </p:ext>
            </p:extLst>
          </p:nvPr>
        </p:nvGraphicFramePr>
        <p:xfrm>
          <a:off x="2359445" y="1537679"/>
          <a:ext cx="18319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3" imgW="431800" imgH="444500" progId="Equation.3">
                  <p:embed/>
                </p:oleObj>
              </mc:Choice>
              <mc:Fallback>
                <p:oleObj name="Equation" r:id="rId3" imgW="43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9445" y="1537679"/>
                        <a:ext cx="1831975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07980"/>
              </p:ext>
            </p:extLst>
          </p:nvPr>
        </p:nvGraphicFramePr>
        <p:xfrm>
          <a:off x="1512349" y="4518634"/>
          <a:ext cx="14605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2349" y="4518634"/>
                        <a:ext cx="146050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401502"/>
              </p:ext>
            </p:extLst>
          </p:nvPr>
        </p:nvGraphicFramePr>
        <p:xfrm>
          <a:off x="5705475" y="2962275"/>
          <a:ext cx="153352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7" imgW="431800" imgH="431800" progId="Equation.3">
                  <p:embed/>
                </p:oleObj>
              </mc:Choice>
              <mc:Fallback>
                <p:oleObj name="Equation" r:id="rId7" imgW="431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5475" y="2962275"/>
                        <a:ext cx="1533525" cy="150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7139"/>
              </p:ext>
            </p:extLst>
          </p:nvPr>
        </p:nvGraphicFramePr>
        <p:xfrm>
          <a:off x="1557190" y="3155950"/>
          <a:ext cx="11715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9" imgW="304800" imgH="228600" progId="Equation.3">
                  <p:embed/>
                </p:oleObj>
              </mc:Choice>
              <mc:Fallback>
                <p:oleObj name="Equation" r:id="rId9" imgW="304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57190" y="3155950"/>
                        <a:ext cx="117157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24525"/>
              </p:ext>
            </p:extLst>
          </p:nvPr>
        </p:nvGraphicFramePr>
        <p:xfrm>
          <a:off x="5726113" y="4284288"/>
          <a:ext cx="1438275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11" imgW="342900" imgH="431800" progId="Equation.3">
                  <p:embed/>
                </p:oleObj>
              </mc:Choice>
              <mc:Fallback>
                <p:oleObj name="Equation" r:id="rId11" imgW="342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26113" y="4284288"/>
                        <a:ext cx="1438275" cy="176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368" y="3370659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178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29496"/>
              </p:ext>
            </p:extLst>
          </p:nvPr>
        </p:nvGraphicFramePr>
        <p:xfrm>
          <a:off x="2419340" y="1761565"/>
          <a:ext cx="31257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736600" imgH="228600" progId="Equation.3">
                  <p:embed/>
                </p:oleObj>
              </mc:Choice>
              <mc:Fallback>
                <p:oleObj name="Equation" r:id="rId3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9340" y="1761565"/>
                        <a:ext cx="3125787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033256"/>
              </p:ext>
            </p:extLst>
          </p:nvPr>
        </p:nvGraphicFramePr>
        <p:xfrm>
          <a:off x="1465263" y="4518025"/>
          <a:ext cx="15557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419100" imgH="228600" progId="Equation.3">
                  <p:embed/>
                </p:oleObj>
              </mc:Choice>
              <mc:Fallback>
                <p:oleObj name="Equation" r:id="rId5" imgW="419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5263" y="4518025"/>
                        <a:ext cx="155575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805814"/>
              </p:ext>
            </p:extLst>
          </p:nvPr>
        </p:nvGraphicFramePr>
        <p:xfrm>
          <a:off x="5705475" y="3317875"/>
          <a:ext cx="15335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7" imgW="431800" imgH="228600" progId="Equation.3">
                  <p:embed/>
                </p:oleObj>
              </mc:Choice>
              <mc:Fallback>
                <p:oleObj name="Equation" r:id="rId7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5475" y="3317875"/>
                        <a:ext cx="1533525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44972"/>
              </p:ext>
            </p:extLst>
          </p:nvPr>
        </p:nvGraphicFramePr>
        <p:xfrm>
          <a:off x="1589871" y="3214655"/>
          <a:ext cx="1658938" cy="97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9" imgW="431800" imgH="228600" progId="Equation.3">
                  <p:embed/>
                </p:oleObj>
              </mc:Choice>
              <mc:Fallback>
                <p:oleObj name="Equation" r:id="rId9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871" y="3214655"/>
                        <a:ext cx="1658938" cy="97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40167"/>
              </p:ext>
            </p:extLst>
          </p:nvPr>
        </p:nvGraphicFramePr>
        <p:xfrm>
          <a:off x="5712671" y="4700588"/>
          <a:ext cx="18113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11" imgW="431800" imgH="228600" progId="Equation.3">
                  <p:embed/>
                </p:oleObj>
              </mc:Choice>
              <mc:Fallback>
                <p:oleObj name="Equation" r:id="rId11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2671" y="4700588"/>
                        <a:ext cx="1811338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it out and pass it to your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4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0626"/>
              </p:ext>
            </p:extLst>
          </p:nvPr>
        </p:nvGraphicFramePr>
        <p:xfrm>
          <a:off x="2419340" y="1761565"/>
          <a:ext cx="31257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736600" imgH="228600" progId="Equation.3">
                  <p:embed/>
                </p:oleObj>
              </mc:Choice>
              <mc:Fallback>
                <p:oleObj name="Equation" r:id="rId3" imgW="736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9340" y="1761565"/>
                        <a:ext cx="3125787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518819"/>
              </p:ext>
            </p:extLst>
          </p:nvPr>
        </p:nvGraphicFramePr>
        <p:xfrm>
          <a:off x="1465263" y="4518025"/>
          <a:ext cx="15557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419100" imgH="228600" progId="Equation.3">
                  <p:embed/>
                </p:oleObj>
              </mc:Choice>
              <mc:Fallback>
                <p:oleObj name="Equation" r:id="rId5" imgW="419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5263" y="4518025"/>
                        <a:ext cx="155575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578581"/>
              </p:ext>
            </p:extLst>
          </p:nvPr>
        </p:nvGraphicFramePr>
        <p:xfrm>
          <a:off x="5705475" y="3317875"/>
          <a:ext cx="15335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7" imgW="431800" imgH="228600" progId="Equation.3">
                  <p:embed/>
                </p:oleObj>
              </mc:Choice>
              <mc:Fallback>
                <p:oleObj name="Equation" r:id="rId7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5475" y="3317875"/>
                        <a:ext cx="1533525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01226"/>
              </p:ext>
            </p:extLst>
          </p:nvPr>
        </p:nvGraphicFramePr>
        <p:xfrm>
          <a:off x="1589871" y="3214655"/>
          <a:ext cx="1658938" cy="97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9" imgW="431800" imgH="228600" progId="Equation.3">
                  <p:embed/>
                </p:oleObj>
              </mc:Choice>
              <mc:Fallback>
                <p:oleObj name="Equation" r:id="rId9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871" y="3214655"/>
                        <a:ext cx="1658938" cy="978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891010"/>
              </p:ext>
            </p:extLst>
          </p:nvPr>
        </p:nvGraphicFramePr>
        <p:xfrm>
          <a:off x="5712671" y="4700588"/>
          <a:ext cx="18113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11" imgW="431800" imgH="228600" progId="Equation.3">
                  <p:embed/>
                </p:oleObj>
              </mc:Choice>
              <mc:Fallback>
                <p:oleObj name="Equation" r:id="rId11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2671" y="4700588"/>
                        <a:ext cx="1811338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06978" y="3370659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398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52947"/>
              </p:ext>
            </p:extLst>
          </p:nvPr>
        </p:nvGraphicFramePr>
        <p:xfrm>
          <a:off x="2176463" y="1603375"/>
          <a:ext cx="361156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3" imgW="850900" imgH="317500" progId="Equation.3">
                  <p:embed/>
                </p:oleObj>
              </mc:Choice>
              <mc:Fallback>
                <p:oleObj name="Equation" r:id="rId3" imgW="850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6463" y="1603375"/>
                        <a:ext cx="3611562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02397"/>
              </p:ext>
            </p:extLst>
          </p:nvPr>
        </p:nvGraphicFramePr>
        <p:xfrm>
          <a:off x="1535113" y="4518025"/>
          <a:ext cx="14144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381000" imgH="228600" progId="Equation.3">
                  <p:embed/>
                </p:oleObj>
              </mc:Choice>
              <mc:Fallback>
                <p:oleObj name="Equation" r:id="rId5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5113" y="4518025"/>
                        <a:ext cx="141446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74192"/>
              </p:ext>
            </p:extLst>
          </p:nvPr>
        </p:nvGraphicFramePr>
        <p:xfrm>
          <a:off x="5862638" y="3317875"/>
          <a:ext cx="12176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7" imgW="342900" imgH="228600" progId="Equation.3">
                  <p:embed/>
                </p:oleObj>
              </mc:Choice>
              <mc:Fallback>
                <p:oleObj name="Equation" r:id="rId7" imgW="342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2638" y="3317875"/>
                        <a:ext cx="121761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74410"/>
              </p:ext>
            </p:extLst>
          </p:nvPr>
        </p:nvGraphicFramePr>
        <p:xfrm>
          <a:off x="1833563" y="3214688"/>
          <a:ext cx="1169987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9" imgW="304800" imgH="228600" progId="Equation.3">
                  <p:embed/>
                </p:oleObj>
              </mc:Choice>
              <mc:Fallback>
                <p:oleObj name="Equation" r:id="rId9" imgW="304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3563" y="3214688"/>
                        <a:ext cx="1169987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42334"/>
              </p:ext>
            </p:extLst>
          </p:nvPr>
        </p:nvGraphicFramePr>
        <p:xfrm>
          <a:off x="5819775" y="4700588"/>
          <a:ext cx="15970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1" imgW="381000" imgH="228600" progId="Equation.3">
                  <p:embed/>
                </p:oleObj>
              </mc:Choice>
              <mc:Fallback>
                <p:oleObj name="Equation" r:id="rId11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9775" y="4700588"/>
                        <a:ext cx="1597025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4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420789"/>
              </p:ext>
            </p:extLst>
          </p:nvPr>
        </p:nvGraphicFramePr>
        <p:xfrm>
          <a:off x="2176463" y="1603375"/>
          <a:ext cx="361156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3" imgW="850900" imgH="317500" progId="Equation.3">
                  <p:embed/>
                </p:oleObj>
              </mc:Choice>
              <mc:Fallback>
                <p:oleObj name="Equation" r:id="rId3" imgW="850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6463" y="1603375"/>
                        <a:ext cx="3611562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758250"/>
              </p:ext>
            </p:extLst>
          </p:nvPr>
        </p:nvGraphicFramePr>
        <p:xfrm>
          <a:off x="1535113" y="4518025"/>
          <a:ext cx="14144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5" imgW="381000" imgH="228600" progId="Equation.3">
                  <p:embed/>
                </p:oleObj>
              </mc:Choice>
              <mc:Fallback>
                <p:oleObj name="Equation" r:id="rId5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5113" y="4518025"/>
                        <a:ext cx="1414462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300543"/>
              </p:ext>
            </p:extLst>
          </p:nvPr>
        </p:nvGraphicFramePr>
        <p:xfrm>
          <a:off x="5862638" y="3317875"/>
          <a:ext cx="12176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7" imgW="342900" imgH="228600" progId="Equation.3">
                  <p:embed/>
                </p:oleObj>
              </mc:Choice>
              <mc:Fallback>
                <p:oleObj name="Equation" r:id="rId7" imgW="342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2638" y="3317875"/>
                        <a:ext cx="1217612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994680"/>
              </p:ext>
            </p:extLst>
          </p:nvPr>
        </p:nvGraphicFramePr>
        <p:xfrm>
          <a:off x="1833563" y="3214688"/>
          <a:ext cx="1169987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9" imgW="304800" imgH="228600" progId="Equation.3">
                  <p:embed/>
                </p:oleObj>
              </mc:Choice>
              <mc:Fallback>
                <p:oleObj name="Equation" r:id="rId9" imgW="304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3563" y="3214688"/>
                        <a:ext cx="1169987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695831"/>
              </p:ext>
            </p:extLst>
          </p:nvPr>
        </p:nvGraphicFramePr>
        <p:xfrm>
          <a:off x="5819775" y="4700588"/>
          <a:ext cx="15970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1" imgW="381000" imgH="228600" progId="Equation.3">
                  <p:embed/>
                </p:oleObj>
              </mc:Choice>
              <mc:Fallback>
                <p:oleObj name="Equation" r:id="rId11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9775" y="4700588"/>
                        <a:ext cx="1597025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49575" y="4603074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982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21870"/>
              </p:ext>
            </p:extLst>
          </p:nvPr>
        </p:nvGraphicFramePr>
        <p:xfrm>
          <a:off x="2421653" y="1452282"/>
          <a:ext cx="915180" cy="145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15900" imgH="406400" progId="Equation.3">
                  <p:embed/>
                </p:oleObj>
              </mc:Choice>
              <mc:Fallback>
                <p:oleObj name="Equation" r:id="rId3" imgW="215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1653" y="1452282"/>
                        <a:ext cx="915180" cy="145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33207"/>
              </p:ext>
            </p:extLst>
          </p:nvPr>
        </p:nvGraphicFramePr>
        <p:xfrm>
          <a:off x="1544292" y="3327399"/>
          <a:ext cx="659770" cy="75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177800" imgH="203200" progId="Equation.3">
                  <p:embed/>
                </p:oleObj>
              </mc:Choice>
              <mc:Fallback>
                <p:oleObj name="Equation" r:id="rId5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4292" y="3327399"/>
                        <a:ext cx="659770" cy="75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943638"/>
              </p:ext>
            </p:extLst>
          </p:nvPr>
        </p:nvGraphicFramePr>
        <p:xfrm>
          <a:off x="5712671" y="3362046"/>
          <a:ext cx="767243" cy="7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7" imgW="215900" imgH="203200" progId="Equation.3">
                  <p:embed/>
                </p:oleObj>
              </mc:Choice>
              <mc:Fallback>
                <p:oleObj name="Equation" r:id="rId7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2671" y="3362046"/>
                        <a:ext cx="767243" cy="7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86301"/>
              </p:ext>
            </p:extLst>
          </p:nvPr>
        </p:nvGraphicFramePr>
        <p:xfrm>
          <a:off x="1573881" y="4439854"/>
          <a:ext cx="879645" cy="92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9" imgW="228600" imgH="203200" progId="Equation.3">
                  <p:embed/>
                </p:oleObj>
              </mc:Choice>
              <mc:Fallback>
                <p:oleObj name="Equation" r:id="rId9" imgW="22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73881" y="4439854"/>
                        <a:ext cx="879645" cy="923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64041"/>
              </p:ext>
            </p:extLst>
          </p:nvPr>
        </p:nvGraphicFramePr>
        <p:xfrm>
          <a:off x="5733789" y="4530063"/>
          <a:ext cx="746125" cy="833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1" imgW="177800" imgH="203200" progId="Equation.3">
                  <p:embed/>
                </p:oleObj>
              </mc:Choice>
              <mc:Fallback>
                <p:oleObj name="Equation" r:id="rId11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33789" y="4530063"/>
                        <a:ext cx="746125" cy="833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7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709853"/>
              </p:ext>
            </p:extLst>
          </p:nvPr>
        </p:nvGraphicFramePr>
        <p:xfrm>
          <a:off x="2421653" y="1452282"/>
          <a:ext cx="915180" cy="145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215900" imgH="406400" progId="Equation.3">
                  <p:embed/>
                </p:oleObj>
              </mc:Choice>
              <mc:Fallback>
                <p:oleObj name="Equation" r:id="rId3" imgW="215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1653" y="1452282"/>
                        <a:ext cx="915180" cy="145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20612"/>
              </p:ext>
            </p:extLst>
          </p:nvPr>
        </p:nvGraphicFramePr>
        <p:xfrm>
          <a:off x="1544292" y="3327399"/>
          <a:ext cx="659770" cy="75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177800" imgH="203200" progId="Equation.3">
                  <p:embed/>
                </p:oleObj>
              </mc:Choice>
              <mc:Fallback>
                <p:oleObj name="Equation" r:id="rId5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4292" y="3327399"/>
                        <a:ext cx="659770" cy="75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90217"/>
              </p:ext>
            </p:extLst>
          </p:nvPr>
        </p:nvGraphicFramePr>
        <p:xfrm>
          <a:off x="5712671" y="3362046"/>
          <a:ext cx="767243" cy="7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7" imgW="215900" imgH="203200" progId="Equation.3">
                  <p:embed/>
                </p:oleObj>
              </mc:Choice>
              <mc:Fallback>
                <p:oleObj name="Equation" r:id="rId7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2671" y="3362046"/>
                        <a:ext cx="767243" cy="7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461503"/>
              </p:ext>
            </p:extLst>
          </p:nvPr>
        </p:nvGraphicFramePr>
        <p:xfrm>
          <a:off x="1573881" y="4439854"/>
          <a:ext cx="879645" cy="92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9" imgW="228600" imgH="203200" progId="Equation.3">
                  <p:embed/>
                </p:oleObj>
              </mc:Choice>
              <mc:Fallback>
                <p:oleObj name="Equation" r:id="rId9" imgW="228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73881" y="4439854"/>
                        <a:ext cx="879645" cy="923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014803"/>
              </p:ext>
            </p:extLst>
          </p:nvPr>
        </p:nvGraphicFramePr>
        <p:xfrm>
          <a:off x="5733789" y="4530063"/>
          <a:ext cx="746125" cy="833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1" imgW="177800" imgH="203200" progId="Equation.3">
                  <p:embed/>
                </p:oleObj>
              </mc:Choice>
              <mc:Fallback>
                <p:oleObj name="Equation" r:id="rId11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33789" y="4530063"/>
                        <a:ext cx="746125" cy="833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21653" y="3327399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873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98022"/>
              </p:ext>
            </p:extLst>
          </p:nvPr>
        </p:nvGraphicFramePr>
        <p:xfrm>
          <a:off x="2152650" y="1611313"/>
          <a:ext cx="14541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342900" imgH="317500" progId="Equation.3">
                  <p:embed/>
                </p:oleObj>
              </mc:Choice>
              <mc:Fallback>
                <p:oleObj name="Equation" r:id="rId3" imgW="342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2650" y="1611313"/>
                        <a:ext cx="145415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11984"/>
              </p:ext>
            </p:extLst>
          </p:nvPr>
        </p:nvGraphicFramePr>
        <p:xfrm>
          <a:off x="1544292" y="3327399"/>
          <a:ext cx="659770" cy="75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77800" imgH="203200" progId="Equation.3">
                  <p:embed/>
                </p:oleObj>
              </mc:Choice>
              <mc:Fallback>
                <p:oleObj name="Equation" r:id="rId5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4292" y="3327399"/>
                        <a:ext cx="659770" cy="75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11966"/>
              </p:ext>
            </p:extLst>
          </p:nvPr>
        </p:nvGraphicFramePr>
        <p:xfrm>
          <a:off x="5780088" y="3362325"/>
          <a:ext cx="6318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177800" imgH="203200" progId="Equation.3">
                  <p:embed/>
                </p:oleObj>
              </mc:Choice>
              <mc:Fallback>
                <p:oleObj name="Equation" r:id="rId7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0088" y="3362325"/>
                        <a:ext cx="631825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94599"/>
              </p:ext>
            </p:extLst>
          </p:nvPr>
        </p:nvGraphicFramePr>
        <p:xfrm>
          <a:off x="1597025" y="4440238"/>
          <a:ext cx="8318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9" imgW="215900" imgH="203200" progId="Equation.3">
                  <p:embed/>
                </p:oleObj>
              </mc:Choice>
              <mc:Fallback>
                <p:oleObj name="Equation" r:id="rId9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7025" y="4440238"/>
                        <a:ext cx="831850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40770"/>
              </p:ext>
            </p:extLst>
          </p:nvPr>
        </p:nvGraphicFramePr>
        <p:xfrm>
          <a:off x="5733789" y="4530063"/>
          <a:ext cx="746125" cy="833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1" imgW="177800" imgH="203200" progId="Equation.3">
                  <p:embed/>
                </p:oleObj>
              </mc:Choice>
              <mc:Fallback>
                <p:oleObj name="Equation" r:id="rId11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33789" y="4530063"/>
                        <a:ext cx="746125" cy="833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546747"/>
              </p:ext>
            </p:extLst>
          </p:nvPr>
        </p:nvGraphicFramePr>
        <p:xfrm>
          <a:off x="2152650" y="1611313"/>
          <a:ext cx="14541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342900" imgH="317500" progId="Equation.3">
                  <p:embed/>
                </p:oleObj>
              </mc:Choice>
              <mc:Fallback>
                <p:oleObj name="Equation" r:id="rId3" imgW="342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2650" y="1611313"/>
                        <a:ext cx="145415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93616"/>
              </p:ext>
            </p:extLst>
          </p:nvPr>
        </p:nvGraphicFramePr>
        <p:xfrm>
          <a:off x="1544292" y="3327399"/>
          <a:ext cx="659770" cy="75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177800" imgH="203200" progId="Equation.3">
                  <p:embed/>
                </p:oleObj>
              </mc:Choice>
              <mc:Fallback>
                <p:oleObj name="Equation" r:id="rId5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4292" y="3327399"/>
                        <a:ext cx="659770" cy="75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804760"/>
              </p:ext>
            </p:extLst>
          </p:nvPr>
        </p:nvGraphicFramePr>
        <p:xfrm>
          <a:off x="5780088" y="3362325"/>
          <a:ext cx="6318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177800" imgH="203200" progId="Equation.3">
                  <p:embed/>
                </p:oleObj>
              </mc:Choice>
              <mc:Fallback>
                <p:oleObj name="Equation" r:id="rId7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0088" y="3362325"/>
                        <a:ext cx="631825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014506"/>
              </p:ext>
            </p:extLst>
          </p:nvPr>
        </p:nvGraphicFramePr>
        <p:xfrm>
          <a:off x="1597025" y="4440238"/>
          <a:ext cx="8318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9" imgW="215900" imgH="203200" progId="Equation.3">
                  <p:embed/>
                </p:oleObj>
              </mc:Choice>
              <mc:Fallback>
                <p:oleObj name="Equation" r:id="rId9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7025" y="4440238"/>
                        <a:ext cx="831850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108813"/>
              </p:ext>
            </p:extLst>
          </p:nvPr>
        </p:nvGraphicFramePr>
        <p:xfrm>
          <a:off x="5733789" y="4530063"/>
          <a:ext cx="746125" cy="833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1" imgW="177800" imgH="203200" progId="Equation.3">
                  <p:embed/>
                </p:oleObj>
              </mc:Choice>
              <mc:Fallback>
                <p:oleObj name="Equation" r:id="rId11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33789" y="4530063"/>
                        <a:ext cx="746125" cy="833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28875" y="4638397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424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594836"/>
              </p:ext>
            </p:extLst>
          </p:nvPr>
        </p:nvGraphicFramePr>
        <p:xfrm>
          <a:off x="2379755" y="1611313"/>
          <a:ext cx="19383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457200" imgH="317500" progId="Equation.3">
                  <p:embed/>
                </p:oleObj>
              </mc:Choice>
              <mc:Fallback>
                <p:oleObj name="Equation" r:id="rId3" imgW="457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9755" y="1611313"/>
                        <a:ext cx="1938338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224442"/>
              </p:ext>
            </p:extLst>
          </p:nvPr>
        </p:nvGraphicFramePr>
        <p:xfrm>
          <a:off x="1490529" y="3281363"/>
          <a:ext cx="11763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317500" imgH="228600" progId="Equation.3">
                  <p:embed/>
                </p:oleObj>
              </mc:Choice>
              <mc:Fallback>
                <p:oleObj name="Equation" r:id="rId5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0529" y="3281363"/>
                        <a:ext cx="117633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13830"/>
              </p:ext>
            </p:extLst>
          </p:nvPr>
        </p:nvGraphicFramePr>
        <p:xfrm>
          <a:off x="5667375" y="3317875"/>
          <a:ext cx="8588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241300" imgH="228600" progId="Equation.3">
                  <p:embed/>
                </p:oleObj>
              </mc:Choice>
              <mc:Fallback>
                <p:oleObj name="Equation" r:id="rId7" imgW="24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7375" y="3317875"/>
                        <a:ext cx="858838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54744"/>
              </p:ext>
            </p:extLst>
          </p:nvPr>
        </p:nvGraphicFramePr>
        <p:xfrm>
          <a:off x="1500188" y="4383088"/>
          <a:ext cx="102711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9" imgW="266700" imgH="228600" progId="Equation.3">
                  <p:embed/>
                </p:oleObj>
              </mc:Choice>
              <mc:Fallback>
                <p:oleObj name="Equation" r:id="rId9" imgW="26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0188" y="4383088"/>
                        <a:ext cx="1027112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053760"/>
              </p:ext>
            </p:extLst>
          </p:nvPr>
        </p:nvGraphicFramePr>
        <p:xfrm>
          <a:off x="5780088" y="4479925"/>
          <a:ext cx="13319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1" imgW="317500" imgH="228600" progId="Equation.3">
                  <p:embed/>
                </p:oleObj>
              </mc:Choice>
              <mc:Fallback>
                <p:oleObj name="Equation" r:id="rId11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80088" y="4479925"/>
                        <a:ext cx="1331913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6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68324"/>
              </p:ext>
            </p:extLst>
          </p:nvPr>
        </p:nvGraphicFramePr>
        <p:xfrm>
          <a:off x="2379755" y="1611313"/>
          <a:ext cx="193833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457200" imgH="317500" progId="Equation.3">
                  <p:embed/>
                </p:oleObj>
              </mc:Choice>
              <mc:Fallback>
                <p:oleObj name="Equation" r:id="rId3" imgW="457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9755" y="1611313"/>
                        <a:ext cx="1938338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454184"/>
              </p:ext>
            </p:extLst>
          </p:nvPr>
        </p:nvGraphicFramePr>
        <p:xfrm>
          <a:off x="1490529" y="3281363"/>
          <a:ext cx="11763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5" imgW="317500" imgH="228600" progId="Equation.3">
                  <p:embed/>
                </p:oleObj>
              </mc:Choice>
              <mc:Fallback>
                <p:oleObj name="Equation" r:id="rId5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0529" y="3281363"/>
                        <a:ext cx="117633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788554"/>
              </p:ext>
            </p:extLst>
          </p:nvPr>
        </p:nvGraphicFramePr>
        <p:xfrm>
          <a:off x="5667375" y="3317875"/>
          <a:ext cx="85883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7" imgW="241300" imgH="228600" progId="Equation.3">
                  <p:embed/>
                </p:oleObj>
              </mc:Choice>
              <mc:Fallback>
                <p:oleObj name="Equation" r:id="rId7" imgW="24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7375" y="3317875"/>
                        <a:ext cx="858838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289991"/>
              </p:ext>
            </p:extLst>
          </p:nvPr>
        </p:nvGraphicFramePr>
        <p:xfrm>
          <a:off x="1500188" y="4383088"/>
          <a:ext cx="102711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9" imgW="266700" imgH="228600" progId="Equation.3">
                  <p:embed/>
                </p:oleObj>
              </mc:Choice>
              <mc:Fallback>
                <p:oleObj name="Equation" r:id="rId9" imgW="26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0188" y="4383088"/>
                        <a:ext cx="1027112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538835"/>
              </p:ext>
            </p:extLst>
          </p:nvPr>
        </p:nvGraphicFramePr>
        <p:xfrm>
          <a:off x="5780088" y="4479925"/>
          <a:ext cx="13319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11" imgW="317500" imgH="228600" progId="Equation.3">
                  <p:embed/>
                </p:oleObj>
              </mc:Choice>
              <mc:Fallback>
                <p:oleObj name="Equation" r:id="rId11" imgW="317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80088" y="4479925"/>
                        <a:ext cx="1331913" cy="93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25755" y="4624994"/>
            <a:ext cx="57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dirty="0" smtClean="0">
                <a:latin typeface="Zapf Dingbats"/>
                <a:ea typeface="Zapf Dingbats"/>
                <a:cs typeface="Zapf Dingbats"/>
              </a:rPr>
              <a:t>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796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761565"/>
            <a:ext cx="6333592" cy="428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Simplify: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583483"/>
              </p:ext>
            </p:extLst>
          </p:nvPr>
        </p:nvGraphicFramePr>
        <p:xfrm>
          <a:off x="2593975" y="1814513"/>
          <a:ext cx="15081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3" imgW="355600" imgH="203200" progId="Equation.3">
                  <p:embed/>
                </p:oleObj>
              </mc:Choice>
              <mc:Fallback>
                <p:oleObj name="Equation" r:id="rId3" imgW="355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3975" y="1814513"/>
                        <a:ext cx="1508125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2786"/>
              </p:ext>
            </p:extLst>
          </p:nvPr>
        </p:nvGraphicFramePr>
        <p:xfrm>
          <a:off x="1749425" y="3327400"/>
          <a:ext cx="65881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5" imgW="177800" imgH="203200" progId="Equation.3">
                  <p:embed/>
                </p:oleObj>
              </mc:Choice>
              <mc:Fallback>
                <p:oleObj name="Equation" r:id="rId5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327400"/>
                        <a:ext cx="658813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807757"/>
              </p:ext>
            </p:extLst>
          </p:nvPr>
        </p:nvGraphicFramePr>
        <p:xfrm>
          <a:off x="5780088" y="3362325"/>
          <a:ext cx="6318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7" imgW="177800" imgH="203200" progId="Equation.3">
                  <p:embed/>
                </p:oleObj>
              </mc:Choice>
              <mc:Fallback>
                <p:oleObj name="Equation" r:id="rId7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0088" y="3362325"/>
                        <a:ext cx="631825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579379"/>
              </p:ext>
            </p:extLst>
          </p:nvPr>
        </p:nvGraphicFramePr>
        <p:xfrm>
          <a:off x="1671638" y="4440238"/>
          <a:ext cx="6842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9" imgW="177800" imgH="203200" progId="Equation.3">
                  <p:embed/>
                </p:oleObj>
              </mc:Choice>
              <mc:Fallback>
                <p:oleObj name="Equation" r:id="rId9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1638" y="4440238"/>
                        <a:ext cx="6842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97918"/>
              </p:ext>
            </p:extLst>
          </p:nvPr>
        </p:nvGraphicFramePr>
        <p:xfrm>
          <a:off x="6178550" y="4660900"/>
          <a:ext cx="533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1" imgW="127000" imgH="139700" progId="Equation.3">
                  <p:embed/>
                </p:oleObj>
              </mc:Choice>
              <mc:Fallback>
                <p:oleObj name="Equation" r:id="rId11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8550" y="4660900"/>
                        <a:ext cx="533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48957" y="3155215"/>
            <a:ext cx="79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653" y="3214655"/>
            <a:ext cx="77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957" y="4439854"/>
            <a:ext cx="741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6854" y="4439854"/>
            <a:ext cx="80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461" y="64786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48</TotalTime>
  <Words>280</Words>
  <Application>Microsoft Macintosh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Infusion</vt:lpstr>
      <vt:lpstr>Microsoft Equation</vt:lpstr>
      <vt:lpstr>Warm Up!</vt:lpstr>
      <vt:lpstr>Homework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  <vt:lpstr>ABCD CARDS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Lauer Tilli</dc:creator>
  <cp:lastModifiedBy>Jessica Lauer Tilli</cp:lastModifiedBy>
  <cp:revision>5</cp:revision>
  <dcterms:created xsi:type="dcterms:W3CDTF">2013-10-23T00:26:03Z</dcterms:created>
  <dcterms:modified xsi:type="dcterms:W3CDTF">2013-10-23T01:15:00Z</dcterms:modified>
</cp:coreProperties>
</file>